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5" r:id="rId1"/>
  </p:sldMasterIdLst>
  <p:notesMasterIdLst>
    <p:notesMasterId r:id="rId14"/>
  </p:notesMasterIdLst>
  <p:handoutMasterIdLst>
    <p:handoutMasterId r:id="rId15"/>
  </p:handoutMasterIdLst>
  <p:sldIdLst>
    <p:sldId id="475" r:id="rId2"/>
    <p:sldId id="476" r:id="rId3"/>
    <p:sldId id="477" r:id="rId4"/>
    <p:sldId id="478" r:id="rId5"/>
    <p:sldId id="479" r:id="rId6"/>
    <p:sldId id="480" r:id="rId7"/>
    <p:sldId id="481" r:id="rId8"/>
    <p:sldId id="482" r:id="rId9"/>
    <p:sldId id="483" r:id="rId10"/>
    <p:sldId id="484" r:id="rId11"/>
    <p:sldId id="485" r:id="rId12"/>
    <p:sldId id="486" r:id="rId13"/>
  </p:sldIdLst>
  <p:sldSz cx="9144000" cy="6858000" type="screen4x3"/>
  <p:notesSz cx="7315200" cy="9601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110000"/>
      </a:lnSpc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110000"/>
      </a:lnSpc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110000"/>
      </a:lnSpc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110000"/>
      </a:lnSpc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110000"/>
      </a:lnSpc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5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5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5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54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CC99"/>
    <a:srgbClr val="00CCFF"/>
    <a:srgbClr val="00FFFF"/>
    <a:srgbClr val="DC241F"/>
    <a:srgbClr val="0066FF"/>
    <a:srgbClr val="414141"/>
    <a:srgbClr val="FFFF99"/>
    <a:srgbClr val="51DC00"/>
    <a:srgbClr val="616A74"/>
    <a:srgbClr val="31702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09" autoAdjust="0"/>
    <p:restoredTop sz="96708" autoAdjust="0"/>
  </p:normalViewPr>
  <p:slideViewPr>
    <p:cSldViewPr snapToGrid="0">
      <p:cViewPr varScale="1">
        <p:scale>
          <a:sx n="84" d="100"/>
          <a:sy n="84" d="100"/>
        </p:scale>
        <p:origin x="-1704" y="-90"/>
      </p:cViewPr>
      <p:guideLst>
        <p:guide orient="horz" pos="216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 snapToGrid="0">
      <p:cViewPr varScale="1">
        <p:scale>
          <a:sx n="98" d="100"/>
          <a:sy n="98" d="100"/>
        </p:scale>
        <p:origin x="-2544" y="-90"/>
      </p:cViewPr>
      <p:guideLst>
        <p:guide orient="horz" pos="3024"/>
        <p:guide pos="2305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239798" y="9145759"/>
            <a:ext cx="839035" cy="248984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  <a:effectLst/>
        </p:spPr>
        <p:txBody>
          <a:bodyPr wrap="none" lIns="93992" tIns="47850" rIns="93992" bIns="47850">
            <a:spAutoFit/>
          </a:bodyPr>
          <a:lstStyle/>
          <a:p>
            <a:pPr defTabSz="921903">
              <a:lnSpc>
                <a:spcPct val="90000"/>
              </a:lnSpc>
              <a:defRPr/>
            </a:pPr>
            <a:r>
              <a:rPr lang="en-US" sz="1100" b="0" dirty="0"/>
              <a:t>Page </a:t>
            </a:r>
            <a:fld id="{87DAE5E8-D1E6-4065-A523-72324F167EAA}" type="slidenum">
              <a:rPr lang="en-US" sz="1100" b="0"/>
              <a:pPr defTabSz="921903">
                <a:lnSpc>
                  <a:spcPct val="90000"/>
                </a:lnSpc>
                <a:defRPr/>
              </a:pPr>
              <a:t>‹#›</a:t>
            </a:fld>
            <a:endParaRPr lang="en-US" sz="11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239798" y="9145759"/>
            <a:ext cx="839035" cy="248984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  <a:effectLst/>
        </p:spPr>
        <p:txBody>
          <a:bodyPr wrap="none" lIns="93992" tIns="47850" rIns="93992" bIns="47850">
            <a:spAutoFit/>
          </a:bodyPr>
          <a:lstStyle/>
          <a:p>
            <a:pPr defTabSz="921903">
              <a:lnSpc>
                <a:spcPct val="90000"/>
              </a:lnSpc>
              <a:defRPr/>
            </a:pPr>
            <a:r>
              <a:rPr lang="en-US" sz="1100" b="0" dirty="0"/>
              <a:t>Page </a:t>
            </a:r>
            <a:fld id="{AEFCD9CD-1299-49DE-8586-DF6DE073A80F}" type="slidenum">
              <a:rPr lang="en-US" sz="1100" b="0"/>
              <a:pPr defTabSz="921903">
                <a:lnSpc>
                  <a:spcPct val="90000"/>
                </a:lnSpc>
                <a:defRPr/>
              </a:pPr>
              <a:t>‹#›</a:t>
            </a:fld>
            <a:endParaRPr lang="en-US" sz="1100" b="0" dirty="0"/>
          </a:p>
        </p:txBody>
      </p:sp>
      <p:sp>
        <p:nvSpPr>
          <p:cNvPr id="5120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noFill/>
          <a:ln w="12699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446" y="4560570"/>
            <a:ext cx="5366310" cy="432208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  <a:effectLst/>
        </p:spPr>
        <p:txBody>
          <a:bodyPr vert="horz" wrap="square" lIns="97411" tIns="49560" rIns="97411" bIns="495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03288" rtl="0" eaLnBrk="0" fontAlgn="base" hangingPunct="0">
      <a:lnSpc>
        <a:spcPct val="90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52438" algn="l" defTabSz="903288" rtl="0" eaLnBrk="0" fontAlgn="base" hangingPunct="0">
      <a:lnSpc>
        <a:spcPct val="90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903288" algn="l" defTabSz="903288" rtl="0" eaLnBrk="0" fontAlgn="base" hangingPunct="0">
      <a:lnSpc>
        <a:spcPct val="90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355725" algn="l" defTabSz="903288" rtl="0" eaLnBrk="0" fontAlgn="base" hangingPunct="0">
      <a:lnSpc>
        <a:spcPct val="90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806575" algn="l" defTabSz="903288" rtl="0" eaLnBrk="0" fontAlgn="base" hangingPunct="0">
      <a:lnSpc>
        <a:spcPct val="90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C3C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1588" y="4803775"/>
            <a:ext cx="9140825" cy="2054225"/>
            <a:chOff x="1" y="3026"/>
            <a:chExt cx="5758" cy="1294"/>
          </a:xfrm>
        </p:grpSpPr>
        <p:sp>
          <p:nvSpPr>
            <p:cNvPr id="5" name="Freeform 11"/>
            <p:cNvSpPr>
              <a:spLocks/>
            </p:cNvSpPr>
            <p:nvPr userDrawn="1"/>
          </p:nvSpPr>
          <p:spPr bwMode="auto">
            <a:xfrm>
              <a:off x="1" y="3026"/>
              <a:ext cx="5758" cy="288"/>
            </a:xfrm>
            <a:custGeom>
              <a:avLst/>
              <a:gdLst/>
              <a:ahLst/>
              <a:cxnLst>
                <a:cxn ang="0">
                  <a:pos x="0" y="314"/>
                </a:cxn>
                <a:cxn ang="0">
                  <a:pos x="2879" y="0"/>
                </a:cxn>
                <a:cxn ang="0">
                  <a:pos x="5758" y="314"/>
                </a:cxn>
              </a:cxnLst>
              <a:rect l="0" t="0" r="r" b="b"/>
              <a:pathLst>
                <a:path w="5758" h="314">
                  <a:moveTo>
                    <a:pt x="0" y="314"/>
                  </a:moveTo>
                  <a:cubicBezTo>
                    <a:pt x="959" y="157"/>
                    <a:pt x="1919" y="0"/>
                    <a:pt x="2879" y="0"/>
                  </a:cubicBezTo>
                  <a:cubicBezTo>
                    <a:pt x="3839" y="0"/>
                    <a:pt x="4798" y="157"/>
                    <a:pt x="5758" y="31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de-DE" sz="4800">
                <a:solidFill>
                  <a:srgbClr val="000000"/>
                </a:solidFill>
              </a:endParaRPr>
            </a:p>
          </p:txBody>
        </p:sp>
        <p:sp>
          <p:nvSpPr>
            <p:cNvPr id="6" name="Rectangle 15"/>
            <p:cNvSpPr>
              <a:spLocks noChangeArrowheads="1"/>
            </p:cNvSpPr>
            <p:nvPr userDrawn="1"/>
          </p:nvSpPr>
          <p:spPr bwMode="auto">
            <a:xfrm>
              <a:off x="1" y="3314"/>
              <a:ext cx="5758" cy="1006"/>
            </a:xfrm>
            <a:prstGeom prst="rect">
              <a:avLst/>
            </a:prstGeom>
            <a:solidFill>
              <a:schemeClr val="bg1"/>
            </a:solidFill>
            <a:ln w="12699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l">
                <a:defRPr/>
              </a:pPr>
              <a:endParaRPr lang="de-DE" sz="4800">
                <a:solidFill>
                  <a:srgbClr val="000000"/>
                </a:solidFill>
              </a:endParaRPr>
            </a:p>
          </p:txBody>
        </p:sp>
      </p:grpSp>
      <p:pic>
        <p:nvPicPr>
          <p:cNvPr id="7" name="Picture 1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4450" y="5903913"/>
            <a:ext cx="1835150" cy="339725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0" y="5272088"/>
            <a:ext cx="9144000" cy="1920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de-DE" sz="1400" dirty="0">
                <a:solidFill>
                  <a:srgbClr val="000000"/>
                </a:solidFill>
              </a:rPr>
              <a:t>Wasser. Wärme. </a:t>
            </a:r>
            <a:r>
              <a:rPr lang="de-DE" sz="1400" dirty="0" err="1">
                <a:solidFill>
                  <a:srgbClr val="000000"/>
                </a:solidFill>
              </a:rPr>
              <a:t>Elektro</a:t>
            </a:r>
            <a:r>
              <a:rPr lang="de-DE" sz="140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06400" y="1087438"/>
            <a:ext cx="8331200" cy="1905000"/>
          </a:xfrm>
        </p:spPr>
        <p:txBody>
          <a:bodyPr lIns="90488" tIns="44450" rIns="90488" bIns="44450"/>
          <a:lstStyle>
            <a:lvl1pPr algn="ctr">
              <a:lnSpc>
                <a:spcPct val="85000"/>
              </a:lnSpc>
              <a:spcBef>
                <a:spcPct val="15000"/>
              </a:spcBef>
              <a:defRPr sz="44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95625"/>
            <a:ext cx="6400800" cy="1436688"/>
          </a:xfrm>
        </p:spPr>
        <p:txBody>
          <a:bodyPr lIns="90488" tIns="44450" rIns="90488" bIns="44450"/>
          <a:lstStyle>
            <a:lvl1pPr marL="0" indent="0" algn="ctr">
              <a:buFontTx/>
              <a:buNone/>
              <a:defRPr sz="2800">
                <a:solidFill>
                  <a:srgbClr val="0053A5"/>
                </a:solidFill>
              </a:defRPr>
            </a:lvl1pPr>
          </a:lstStyle>
          <a:p>
            <a:r>
              <a:rPr lang="de-DE"/>
              <a:t>Master-Untertitelformat bearbeiten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5575" y="360363"/>
            <a:ext cx="2074863" cy="5664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7813" y="360363"/>
            <a:ext cx="6075362" cy="5664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613" y="992188"/>
            <a:ext cx="3922712" cy="503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5" y="992188"/>
            <a:ext cx="3922713" cy="503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77813" y="360363"/>
            <a:ext cx="7997825" cy="468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2613" y="992188"/>
            <a:ext cx="7997825" cy="5032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grpSp>
        <p:nvGrpSpPr>
          <p:cNvPr id="2" name="Group 30"/>
          <p:cNvGrpSpPr>
            <a:grpSpLocks/>
          </p:cNvGrpSpPr>
          <p:nvPr userDrawn="1"/>
        </p:nvGrpSpPr>
        <p:grpSpPr bwMode="auto">
          <a:xfrm>
            <a:off x="323850" y="566738"/>
            <a:ext cx="8574088" cy="204787"/>
            <a:chOff x="183" y="456"/>
            <a:chExt cx="5401" cy="129"/>
          </a:xfrm>
        </p:grpSpPr>
        <p:pic>
          <p:nvPicPr>
            <p:cNvPr id="1029" name="Picture 31"/>
            <p:cNvPicPr>
              <a:picLocks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990" y="456"/>
              <a:ext cx="594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56" name="Line 32"/>
            <p:cNvSpPr>
              <a:spLocks noChangeShapeType="1"/>
            </p:cNvSpPr>
            <p:nvPr userDrawn="1"/>
          </p:nvSpPr>
          <p:spPr bwMode="auto">
            <a:xfrm>
              <a:off x="183" y="585"/>
              <a:ext cx="5401" cy="0"/>
            </a:xfrm>
            <a:prstGeom prst="line">
              <a:avLst/>
            </a:prstGeom>
            <a:noFill/>
            <a:ln w="12700">
              <a:solidFill>
                <a:srgbClr val="DC241F"/>
              </a:solidFill>
              <a:round/>
              <a:headEnd/>
              <a:tailEnd/>
            </a:ln>
            <a:effectLst/>
          </p:spPr>
          <p:txBody>
            <a:bodyPr wrap="none" lIns="90488" tIns="44450" rIns="90488" bIns="44450"/>
            <a:lstStyle/>
            <a:p>
              <a:pPr algn="l">
                <a:defRPr/>
              </a:pPr>
              <a:endParaRPr lang="de-DE" sz="4800">
                <a:solidFill>
                  <a:srgbClr val="000000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</p:sldLayoutIdLst>
  <p:transition>
    <p:wipe dir="r"/>
  </p:transition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74625" indent="-174625" algn="l" rtl="0" eaLnBrk="0" fontAlgn="base" hangingPunct="0">
        <a:lnSpc>
          <a:spcPts val="2800"/>
        </a:lnSpc>
        <a:spcBef>
          <a:spcPct val="30000"/>
        </a:spcBef>
        <a:spcAft>
          <a:spcPct val="0"/>
        </a:spcAft>
        <a:buClr>
          <a:srgbClr val="DC241F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68275" algn="l" rtl="0" eaLnBrk="0" fontAlgn="base" hangingPunct="0">
        <a:lnSpc>
          <a:spcPts val="1900"/>
        </a:lnSpc>
        <a:spcBef>
          <a:spcPct val="50000"/>
        </a:spcBef>
        <a:spcAft>
          <a:spcPct val="0"/>
        </a:spcAft>
        <a:buClr>
          <a:srgbClr val="0053A5"/>
        </a:buClr>
        <a:buSzPct val="12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738188" indent="-166688" algn="l" rtl="0" eaLnBrk="0" fontAlgn="base" hangingPunct="0">
        <a:lnSpc>
          <a:spcPts val="1900"/>
        </a:lnSpc>
        <a:spcBef>
          <a:spcPct val="30000"/>
        </a:spcBef>
        <a:spcAft>
          <a:spcPct val="0"/>
        </a:spcAft>
        <a:buClr>
          <a:srgbClr val="317023"/>
        </a:buClr>
        <a:buSzPct val="90000"/>
        <a:buFont typeface="Wingdings" pitchFamily="2" charset="2"/>
        <a:buChar char="w"/>
        <a:defRPr>
          <a:solidFill>
            <a:schemeClr val="tx1"/>
          </a:solidFill>
          <a:latin typeface="+mn-lt"/>
        </a:defRPr>
      </a:lvl3pPr>
      <a:lvl4pPr marL="973138" indent="-120650" algn="l" rtl="0" eaLnBrk="0" fontAlgn="base" hangingPunct="0">
        <a:lnSpc>
          <a:spcPts val="19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4pPr>
      <a:lvl5pPr marL="2330450" indent="-27146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787650" indent="-27146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3244850" indent="-27146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702050" indent="-27146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4159250" indent="-27146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Новинки – рамки </a:t>
            </a:r>
            <a:r>
              <a:rPr lang="de-DE" sz="2400" dirty="0" smtClean="0"/>
              <a:t>Nova</a:t>
            </a:r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161" y="846660"/>
            <a:ext cx="4152543" cy="5456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9469" y="4779313"/>
            <a:ext cx="738250" cy="726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2567" y="5539667"/>
            <a:ext cx="729398" cy="72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42369" y="3022981"/>
            <a:ext cx="694407" cy="729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34860" y="3786634"/>
            <a:ext cx="712770" cy="712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10458" y="1942051"/>
            <a:ext cx="720634" cy="6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14503" y="1155710"/>
            <a:ext cx="718684" cy="73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feld 15"/>
          <p:cNvSpPr txBox="1"/>
          <p:nvPr/>
        </p:nvSpPr>
        <p:spPr>
          <a:xfrm>
            <a:off x="6318914" y="1009934"/>
            <a:ext cx="187743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1" hangingPunct="1">
              <a:lnSpc>
                <a:spcPct val="100000"/>
              </a:lnSpc>
            </a:pPr>
            <a:r>
              <a:rPr lang="en-US" sz="1800" dirty="0" smtClean="0">
                <a:solidFill>
                  <a:srgbClr val="000000"/>
                </a:solidFill>
              </a:rPr>
              <a:t>Glass Effect</a:t>
            </a:r>
          </a:p>
          <a:p>
            <a:pPr algn="l" eaLnBrk="1" hangingPunct="1">
              <a:lnSpc>
                <a:spcPct val="100000"/>
              </a:lnSpc>
              <a:buFontTx/>
              <a:buChar char="-"/>
            </a:pP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b="0" dirty="0" smtClean="0">
                <a:solidFill>
                  <a:srgbClr val="000000"/>
                </a:solidFill>
              </a:rPr>
              <a:t>Polished Onyx</a:t>
            </a:r>
          </a:p>
          <a:p>
            <a:pPr algn="l" eaLnBrk="1" hangingPunct="1">
              <a:lnSpc>
                <a:spcPct val="100000"/>
              </a:lnSpc>
              <a:buFontTx/>
              <a:buChar char="-"/>
            </a:pPr>
            <a:r>
              <a:rPr lang="en-US" sz="1800" b="0" dirty="0" smtClean="0">
                <a:solidFill>
                  <a:srgbClr val="000000"/>
                </a:solidFill>
              </a:rPr>
              <a:t> Ice White</a:t>
            </a:r>
          </a:p>
          <a:p>
            <a:pPr algn="l" eaLnBrk="1" hangingPunct="1">
              <a:lnSpc>
                <a:spcPct val="100000"/>
              </a:lnSpc>
              <a:buFontTx/>
              <a:buChar char="-"/>
            </a:pPr>
            <a:r>
              <a:rPr lang="en-US" sz="1800" b="0" dirty="0" smtClean="0">
                <a:solidFill>
                  <a:srgbClr val="000000"/>
                </a:solidFill>
              </a:rPr>
              <a:t> Polished Stone</a:t>
            </a:r>
          </a:p>
          <a:p>
            <a:pPr algn="l" eaLnBrk="1" hangingPunct="1">
              <a:lnSpc>
                <a:spcPct val="100000"/>
              </a:lnSpc>
              <a:buFontTx/>
              <a:buChar char="-"/>
            </a:pPr>
            <a:r>
              <a:rPr lang="en-US" sz="1800" b="0" dirty="0" smtClean="0">
                <a:solidFill>
                  <a:srgbClr val="000000"/>
                </a:solidFill>
              </a:rPr>
              <a:t> Polished Jade</a:t>
            </a:r>
          </a:p>
          <a:p>
            <a:pPr algn="l" eaLnBrk="1" hangingPunct="1">
              <a:lnSpc>
                <a:spcPct val="100000"/>
              </a:lnSpc>
              <a:buFontTx/>
              <a:buChar char="-"/>
            </a:pPr>
            <a:r>
              <a:rPr lang="en-US" sz="1800" b="0" dirty="0" smtClean="0">
                <a:solidFill>
                  <a:srgbClr val="000000"/>
                </a:solidFill>
              </a:rPr>
              <a:t> Golden Sand</a:t>
            </a:r>
            <a:endParaRPr lang="en-US" sz="1800" b="0" dirty="0">
              <a:solidFill>
                <a:srgbClr val="000000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6444019" y="3032080"/>
            <a:ext cx="160813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1" hangingPunct="1">
              <a:lnSpc>
                <a:spcPct val="100000"/>
              </a:lnSpc>
            </a:pPr>
            <a:r>
              <a:rPr lang="en-US" sz="1800" dirty="0" smtClean="0">
                <a:solidFill>
                  <a:srgbClr val="000000"/>
                </a:solidFill>
              </a:rPr>
              <a:t>Naturals</a:t>
            </a:r>
          </a:p>
          <a:p>
            <a:pPr algn="l" eaLnBrk="1" hangingPunct="1">
              <a:lnSpc>
                <a:spcPct val="100000"/>
              </a:lnSpc>
              <a:buFontTx/>
              <a:buChar char="-"/>
            </a:pP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b="0" dirty="0" smtClean="0">
                <a:solidFill>
                  <a:srgbClr val="000000"/>
                </a:solidFill>
              </a:rPr>
              <a:t>British Oak</a:t>
            </a:r>
          </a:p>
          <a:p>
            <a:pPr algn="l" eaLnBrk="1" hangingPunct="1">
              <a:lnSpc>
                <a:spcPct val="100000"/>
              </a:lnSpc>
              <a:buFontTx/>
              <a:buChar char="-"/>
            </a:pPr>
            <a:r>
              <a:rPr lang="en-US" sz="1800" b="0" dirty="0" smtClean="0">
                <a:solidFill>
                  <a:srgbClr val="000000"/>
                </a:solidFill>
              </a:rPr>
              <a:t> Dark </a:t>
            </a:r>
            <a:r>
              <a:rPr lang="en-US" sz="1800" b="0" dirty="0" err="1" smtClean="0">
                <a:solidFill>
                  <a:srgbClr val="000000"/>
                </a:solidFill>
              </a:rPr>
              <a:t>Wenge</a:t>
            </a:r>
            <a:endParaRPr lang="en-US" sz="1800" b="0" dirty="0" smtClean="0">
              <a:solidFill>
                <a:srgbClr val="000000"/>
              </a:solidFill>
            </a:endParaRPr>
          </a:p>
          <a:p>
            <a:pPr algn="l" eaLnBrk="1" hangingPunct="1">
              <a:lnSpc>
                <a:spcPct val="100000"/>
              </a:lnSpc>
              <a:buFontTx/>
              <a:buChar char="-"/>
            </a:pPr>
            <a:r>
              <a:rPr lang="en-US" sz="1800" b="0" dirty="0" smtClean="0">
                <a:solidFill>
                  <a:srgbClr val="000000"/>
                </a:solidFill>
              </a:rPr>
              <a:t> Cream Hide</a:t>
            </a:r>
          </a:p>
          <a:p>
            <a:pPr algn="l" eaLnBrk="1" hangingPunct="1">
              <a:lnSpc>
                <a:spcPct val="100000"/>
              </a:lnSpc>
              <a:buFontTx/>
              <a:buChar char="-"/>
            </a:pPr>
            <a:r>
              <a:rPr lang="en-US" sz="1800" b="0" dirty="0" smtClean="0">
                <a:solidFill>
                  <a:srgbClr val="000000"/>
                </a:solidFill>
              </a:rPr>
              <a:t> Dark Hide</a:t>
            </a:r>
            <a:endParaRPr lang="en-US" sz="1800" b="0" dirty="0">
              <a:solidFill>
                <a:srgbClr val="000000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6430371" y="4683459"/>
            <a:ext cx="198002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1" hangingPunct="1">
              <a:lnSpc>
                <a:spcPct val="100000"/>
              </a:lnSpc>
            </a:pPr>
            <a:r>
              <a:rPr lang="en-US" sz="1800" dirty="0" smtClean="0">
                <a:solidFill>
                  <a:srgbClr val="000000"/>
                </a:solidFill>
              </a:rPr>
              <a:t>Metals</a:t>
            </a:r>
          </a:p>
          <a:p>
            <a:pPr algn="l" eaLnBrk="1" hangingPunct="1">
              <a:lnSpc>
                <a:spcPct val="100000"/>
              </a:lnSpc>
              <a:buFontTx/>
              <a:buChar char="-"/>
            </a:pP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b="0" dirty="0" smtClean="0">
                <a:solidFill>
                  <a:srgbClr val="000000"/>
                </a:solidFill>
              </a:rPr>
              <a:t>Brushed Bronze</a:t>
            </a:r>
          </a:p>
          <a:p>
            <a:pPr algn="l" eaLnBrk="1" hangingPunct="1">
              <a:lnSpc>
                <a:spcPct val="100000"/>
              </a:lnSpc>
              <a:buFontTx/>
              <a:buChar char="-"/>
            </a:pPr>
            <a:r>
              <a:rPr lang="en-US" sz="1800" b="0" dirty="0" smtClean="0">
                <a:solidFill>
                  <a:srgbClr val="000000"/>
                </a:solidFill>
              </a:rPr>
              <a:t> Cast Iron</a:t>
            </a:r>
          </a:p>
          <a:p>
            <a:pPr algn="l" eaLnBrk="1" hangingPunct="1">
              <a:lnSpc>
                <a:spcPct val="100000"/>
              </a:lnSpc>
              <a:buFontTx/>
              <a:buChar char="-"/>
            </a:pPr>
            <a:r>
              <a:rPr lang="en-US" sz="1800" b="0" dirty="0" smtClean="0">
                <a:solidFill>
                  <a:srgbClr val="000000"/>
                </a:solidFill>
              </a:rPr>
              <a:t> Satin Titanium</a:t>
            </a:r>
          </a:p>
          <a:p>
            <a:pPr algn="l" eaLnBrk="1" hangingPunct="1">
              <a:lnSpc>
                <a:spcPct val="100000"/>
              </a:lnSpc>
              <a:buFontTx/>
              <a:buChar char="-"/>
            </a:pPr>
            <a:r>
              <a:rPr lang="en-US" sz="1800" b="0" dirty="0" smtClean="0">
                <a:solidFill>
                  <a:srgbClr val="000000"/>
                </a:solidFill>
              </a:rPr>
              <a:t> Brushed Steel</a:t>
            </a:r>
          </a:p>
          <a:p>
            <a:pPr algn="l" eaLnBrk="1" hangingPunct="1">
              <a:lnSpc>
                <a:spcPct val="100000"/>
              </a:lnSpc>
            </a:pPr>
            <a:endParaRPr lang="en-US" sz="1800" b="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i="1" dirty="0" smtClean="0">
                <a:solidFill>
                  <a:srgbClr val="FF0000"/>
                </a:solidFill>
              </a:rPr>
              <a:t>Новинка: </a:t>
            </a:r>
            <a:r>
              <a:rPr lang="en-US" sz="2000" dirty="0" smtClean="0"/>
              <a:t>Naturals</a:t>
            </a:r>
            <a:r>
              <a:rPr lang="ru-RU" sz="2000" dirty="0" smtClean="0"/>
              <a:t> </a:t>
            </a:r>
            <a:r>
              <a:rPr lang="en-US" sz="2000" dirty="0" smtClean="0"/>
              <a:t>British</a:t>
            </a:r>
            <a:r>
              <a:rPr lang="ru-RU" sz="2000" dirty="0" smtClean="0"/>
              <a:t> </a:t>
            </a:r>
            <a:r>
              <a:rPr lang="en-US" sz="2000" dirty="0" smtClean="0"/>
              <a:t>Oak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dirty="0" smtClean="0"/>
              <a:t>Натуральный английский дуб</a:t>
            </a:r>
            <a:endParaRPr lang="ru-RU" sz="1800" dirty="0"/>
          </a:p>
        </p:txBody>
      </p:sp>
      <p:pic>
        <p:nvPicPr>
          <p:cNvPr id="9218" name="Picture 2" descr="C:\Users\Sysoev_a\Desktop\Антон\PEHA\Картинки\Новинки 2015\Peha_Nova_Naturals_British_Oak_1G_switch_In_Set_V2 (Small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556791"/>
            <a:ext cx="6336704" cy="5069363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19775"/>
            <a:ext cx="227711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 </a:t>
            </a:r>
            <a:r>
              <a:rPr lang="ru-RU" sz="2000" i="1" dirty="0" smtClean="0">
                <a:solidFill>
                  <a:srgbClr val="FF0000"/>
                </a:solidFill>
              </a:rPr>
              <a:t>Новинка: </a:t>
            </a:r>
            <a:r>
              <a:rPr lang="en-US" sz="2000" dirty="0" smtClean="0"/>
              <a:t>Naturals</a:t>
            </a:r>
            <a:r>
              <a:rPr lang="ru-RU" sz="2000" dirty="0" smtClean="0"/>
              <a:t> </a:t>
            </a:r>
            <a:r>
              <a:rPr lang="en-US" sz="2000" dirty="0" smtClean="0"/>
              <a:t>Cream</a:t>
            </a:r>
            <a:r>
              <a:rPr lang="ru-RU" sz="2000" dirty="0" smtClean="0"/>
              <a:t> </a:t>
            </a:r>
            <a:r>
              <a:rPr lang="en-US" sz="2000" dirty="0" smtClean="0"/>
              <a:t>Hide</a:t>
            </a:r>
            <a:r>
              <a:rPr lang="ru-RU" sz="2000" dirty="0" smtClean="0"/>
              <a:t>           </a:t>
            </a:r>
            <a:br>
              <a:rPr lang="ru-RU" sz="2000" dirty="0" smtClean="0"/>
            </a:br>
            <a:r>
              <a:rPr lang="ru-RU" sz="2000" dirty="0" smtClean="0"/>
              <a:t> Натуральная кремовая кожа</a:t>
            </a:r>
            <a:endParaRPr lang="ru-RU" sz="1800" dirty="0"/>
          </a:p>
        </p:txBody>
      </p:sp>
      <p:pic>
        <p:nvPicPr>
          <p:cNvPr id="10242" name="Picture 2" descr="C:\Users\Sysoev_a\Desktop\Антон\PEHA\Картинки\Новинки 2015\Peha_Nova_Naturals_Cream_Hide_2G_Switch_in_Set (Small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556792"/>
            <a:ext cx="6120680" cy="4896544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19775"/>
            <a:ext cx="227711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14" y="304800"/>
            <a:ext cx="7981724" cy="523875"/>
          </a:xfrm>
        </p:spPr>
        <p:txBody>
          <a:bodyPr>
            <a:noAutofit/>
          </a:bodyPr>
          <a:lstStyle/>
          <a:p>
            <a:r>
              <a:rPr lang="ru-RU" sz="2000" i="1" dirty="0" smtClean="0">
                <a:solidFill>
                  <a:srgbClr val="FF0000"/>
                </a:solidFill>
              </a:rPr>
              <a:t>Новинка:</a:t>
            </a:r>
            <a:r>
              <a:rPr lang="ru-RU" sz="2000" dirty="0" smtClean="0"/>
              <a:t> </a:t>
            </a:r>
            <a:r>
              <a:rPr lang="en-US" sz="2000" dirty="0" smtClean="0"/>
              <a:t>Naturals</a:t>
            </a:r>
            <a:r>
              <a:rPr lang="ru-RU" sz="2000" dirty="0" smtClean="0"/>
              <a:t> </a:t>
            </a:r>
            <a:r>
              <a:rPr lang="en-US" sz="2000" dirty="0" smtClean="0"/>
              <a:t>Dark</a:t>
            </a:r>
            <a:r>
              <a:rPr lang="ru-RU" sz="2000" dirty="0" smtClean="0"/>
              <a:t> </a:t>
            </a:r>
            <a:r>
              <a:rPr lang="en-US" sz="2000" dirty="0" smtClean="0"/>
              <a:t>Hide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Натуральная темная кожа</a:t>
            </a:r>
            <a:endParaRPr lang="ru-RU" sz="2000" dirty="0"/>
          </a:p>
        </p:txBody>
      </p:sp>
      <p:pic>
        <p:nvPicPr>
          <p:cNvPr id="11266" name="Picture 2" descr="C:\Users\Sysoev_a\Desktop\Антон\PEHA\Картинки\Новинки 2015\Peha_Nova_Naturals_Dark_Hide_Wide_Rocker_Switch_in_Set (Small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412776"/>
            <a:ext cx="6336704" cy="5069363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19775"/>
            <a:ext cx="227711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9"/>
            <a:ext cx="7416824" cy="1152128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FF0000"/>
                </a:solidFill>
              </a:rPr>
              <a:t>Новинка: </a:t>
            </a:r>
            <a:r>
              <a:rPr lang="en-US" sz="2000" dirty="0" smtClean="0"/>
              <a:t>Golden Sand</a:t>
            </a:r>
            <a:r>
              <a:rPr lang="ru-RU" sz="2000" dirty="0" smtClean="0"/>
              <a:t>                               </a:t>
            </a:r>
            <a:br>
              <a:rPr lang="ru-RU" sz="2000" dirty="0" smtClean="0"/>
            </a:br>
            <a:r>
              <a:rPr lang="ru-RU" sz="2000" dirty="0" smtClean="0"/>
              <a:t>Золотой песок</a:t>
            </a:r>
            <a:br>
              <a:rPr lang="ru-RU" sz="2000" dirty="0" smtClean="0"/>
            </a:br>
            <a:endParaRPr lang="ru-RU" sz="1600" dirty="0"/>
          </a:p>
        </p:txBody>
      </p:sp>
      <p:pic>
        <p:nvPicPr>
          <p:cNvPr id="1042" name="Picture 18" descr="C:\Users\Sysoev_a\Desktop\Антон\PEHA\Картинки\Новинки 2015\Peha_Nova_Glass_Effect_Golden_Sand_1G_Wide_Rocker_Switch_in_Set (Small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4112" y="1556791"/>
            <a:ext cx="6088328" cy="4720165"/>
          </a:xfrm>
          <a:prstGeom prst="rect">
            <a:avLst/>
          </a:prstGeom>
          <a:noFill/>
        </p:spPr>
      </p:pic>
      <p:pic>
        <p:nvPicPr>
          <p:cNvPr id="21" name="Рисунок 2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19775"/>
            <a:ext cx="227711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57" y="272143"/>
            <a:ext cx="8014381" cy="5565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200" i="1" dirty="0" smtClean="0">
                <a:solidFill>
                  <a:srgbClr val="FF0000"/>
                </a:solidFill>
              </a:rPr>
              <a:t>Новинка: </a:t>
            </a:r>
            <a:r>
              <a:rPr lang="en-US" sz="2200" dirty="0" smtClean="0"/>
              <a:t>Ice</a:t>
            </a:r>
            <a:r>
              <a:rPr lang="ru-RU" sz="2200" dirty="0" smtClean="0"/>
              <a:t> </a:t>
            </a:r>
            <a:r>
              <a:rPr lang="en-US" sz="2200" dirty="0" smtClean="0"/>
              <a:t>White</a:t>
            </a:r>
            <a:r>
              <a:rPr lang="ru-RU" sz="2200" dirty="0" smtClean="0"/>
              <a:t>                                          </a:t>
            </a:r>
            <a:br>
              <a:rPr lang="ru-RU" sz="2200" dirty="0" smtClean="0"/>
            </a:br>
            <a:r>
              <a:rPr lang="ru-RU" sz="2200" dirty="0" smtClean="0"/>
              <a:t> Белый лед   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2051" name="Picture 3" descr="C:\Users\Sysoev_a\Desktop\Антон\PEHA\Картинки\Новинки 2015\Peha_Nova_Glass_Effect_Ice_White_1G_Switch_in_Set_V2 (Small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412776"/>
            <a:ext cx="6552728" cy="4968893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19775"/>
            <a:ext cx="227711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FF0000"/>
                </a:solidFill>
              </a:rPr>
              <a:t>Новинка: </a:t>
            </a:r>
            <a:r>
              <a:rPr lang="en-US" sz="2000" dirty="0" smtClean="0"/>
              <a:t>Polished</a:t>
            </a:r>
            <a:r>
              <a:rPr lang="ru-RU" sz="2000" dirty="0" smtClean="0"/>
              <a:t> </a:t>
            </a:r>
            <a:r>
              <a:rPr lang="en-US" sz="2000" dirty="0" smtClean="0"/>
              <a:t>Jade</a:t>
            </a:r>
            <a:r>
              <a:rPr lang="ru-RU" sz="2000" dirty="0" smtClean="0"/>
              <a:t>                     </a:t>
            </a:r>
            <a:br>
              <a:rPr lang="ru-RU" sz="2000" dirty="0" smtClean="0"/>
            </a:br>
            <a:r>
              <a:rPr lang="ru-RU" sz="2000" dirty="0" smtClean="0"/>
              <a:t>Полированный нефрит</a:t>
            </a:r>
            <a:endParaRPr lang="ru-RU" sz="2000" dirty="0"/>
          </a:p>
        </p:txBody>
      </p:sp>
      <p:pic>
        <p:nvPicPr>
          <p:cNvPr id="3074" name="Picture 2" descr="C:\Users\Sysoev_a\Desktop\Антон\PEHA\Картинки\Новинки 2015\Peha_Nova_Glass_Effect_Polished_Jade_1G_Switch_in_Set_V2 (Small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700808"/>
            <a:ext cx="6120680" cy="4896543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19775"/>
            <a:ext cx="227711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i="1" dirty="0" smtClean="0">
                <a:solidFill>
                  <a:srgbClr val="FF0000"/>
                </a:solidFill>
              </a:rPr>
              <a:t>Новинка: </a:t>
            </a:r>
            <a:r>
              <a:rPr lang="en-US" sz="2000" dirty="0" smtClean="0"/>
              <a:t>Polished Onyx</a:t>
            </a:r>
            <a:r>
              <a:rPr lang="ru-RU" sz="2000" dirty="0" smtClean="0"/>
              <a:t>                 </a:t>
            </a:r>
            <a:br>
              <a:rPr lang="ru-RU" sz="2000" dirty="0" smtClean="0"/>
            </a:br>
            <a:r>
              <a:rPr lang="ru-RU" sz="2000" dirty="0" err="1" smtClean="0"/>
              <a:t>Полированый</a:t>
            </a:r>
            <a:r>
              <a:rPr lang="ru-RU" sz="2000" dirty="0" smtClean="0"/>
              <a:t> оникс</a:t>
            </a:r>
            <a:endParaRPr lang="ru-RU" sz="1800" dirty="0"/>
          </a:p>
        </p:txBody>
      </p:sp>
      <p:pic>
        <p:nvPicPr>
          <p:cNvPr id="4098" name="Picture 2" descr="C:\Users\Sysoev_a\Desktop\Антон\PEHA\Картинки\Новинки 2015\Peha_Nova_Glass_Effect_Polished_Onyx_1G_Switch_in_Set (Small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484784"/>
            <a:ext cx="6517232" cy="4865118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19775"/>
            <a:ext cx="227711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i="1" dirty="0" smtClean="0">
                <a:solidFill>
                  <a:srgbClr val="FF0000"/>
                </a:solidFill>
              </a:rPr>
              <a:t>Новинка: </a:t>
            </a:r>
            <a:r>
              <a:rPr lang="en-US" sz="2000" dirty="0" smtClean="0"/>
              <a:t>Polished Stone</a:t>
            </a:r>
            <a:r>
              <a:rPr lang="ru-RU" sz="2000" dirty="0" smtClean="0"/>
              <a:t>                </a:t>
            </a:r>
            <a:br>
              <a:rPr lang="ru-RU" sz="2000" dirty="0" smtClean="0"/>
            </a:br>
            <a:r>
              <a:rPr lang="ru-RU" sz="2000" dirty="0" smtClean="0"/>
              <a:t>Полированный</a:t>
            </a:r>
            <a:endParaRPr lang="ru-RU" sz="1800" dirty="0"/>
          </a:p>
        </p:txBody>
      </p:sp>
      <p:pic>
        <p:nvPicPr>
          <p:cNvPr id="5122" name="Picture 2" descr="C:\Users\Sysoev_a\Desktop\Антон\PEHA\Картинки\Новинки 2015\Peha_Nova_Glass_Effect_Polished_Stone_Wide_Rocker_Switch_in_Set (Small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556792"/>
            <a:ext cx="6120680" cy="4898669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19775"/>
            <a:ext cx="227711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i="1" dirty="0" smtClean="0">
                <a:solidFill>
                  <a:srgbClr val="FF0000"/>
                </a:solidFill>
              </a:rPr>
              <a:t>Новинка: </a:t>
            </a:r>
            <a:r>
              <a:rPr lang="en-US" sz="2000" dirty="0" err="1" smtClean="0"/>
              <a:t>Metalics</a:t>
            </a:r>
            <a:r>
              <a:rPr lang="en-US" sz="2000" dirty="0" smtClean="0"/>
              <a:t> Brushed Bronze</a:t>
            </a:r>
            <a:r>
              <a:rPr lang="ru-RU" sz="2000" dirty="0" smtClean="0"/>
              <a:t>         </a:t>
            </a:r>
            <a:br>
              <a:rPr lang="ru-RU" sz="2000" dirty="0" smtClean="0"/>
            </a:br>
            <a:r>
              <a:rPr lang="ru-RU" sz="2000" dirty="0" smtClean="0"/>
              <a:t>Матированная бронза</a:t>
            </a:r>
            <a:endParaRPr lang="ru-RU" sz="1800" dirty="0"/>
          </a:p>
        </p:txBody>
      </p:sp>
      <p:pic>
        <p:nvPicPr>
          <p:cNvPr id="6146" name="Picture 2" descr="C:\Users\Sysoev_a\Desktop\Антон\PEHA\Картинки\Новинки 2015\Peha_Nova_Metallics_Brushed_Bronze_1G_Wide_Rocker_Switch_in_Set (Small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556792"/>
            <a:ext cx="6048672" cy="4838937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19775"/>
            <a:ext cx="227711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 </a:t>
            </a:r>
            <a:r>
              <a:rPr lang="ru-RU" sz="2000" i="1" dirty="0" smtClean="0">
                <a:solidFill>
                  <a:srgbClr val="FF0000"/>
                </a:solidFill>
              </a:rPr>
              <a:t>Новинка: </a:t>
            </a:r>
            <a:r>
              <a:rPr lang="en-US" sz="2000" dirty="0" err="1" smtClean="0"/>
              <a:t>Metalics</a:t>
            </a:r>
            <a:r>
              <a:rPr lang="en-US" sz="2000" dirty="0" smtClean="0"/>
              <a:t> Brushed Steel</a:t>
            </a:r>
            <a:r>
              <a:rPr lang="ru-RU" sz="2000" dirty="0" smtClean="0"/>
              <a:t>             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1800" dirty="0" smtClean="0"/>
              <a:t>Матированная сталь</a:t>
            </a:r>
            <a:endParaRPr lang="ru-RU" sz="1800" dirty="0"/>
          </a:p>
        </p:txBody>
      </p:sp>
      <p:pic>
        <p:nvPicPr>
          <p:cNvPr id="7170" name="Picture 2" descr="C:\Users\Sysoev_a\Desktop\Антон\PEHA\Картинки\Новинки 2015\Peha_Nova_Metallics_Brushed_Steel_1G_Wide_Rocker_Switch_in_Set (Small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484784"/>
            <a:ext cx="6264696" cy="5011757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19775"/>
            <a:ext cx="227711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i="1" dirty="0" smtClean="0">
                <a:solidFill>
                  <a:srgbClr val="FF0000"/>
                </a:solidFill>
              </a:rPr>
              <a:t>Новинка: </a:t>
            </a:r>
            <a:r>
              <a:rPr lang="en-US" sz="2000" dirty="0" err="1" smtClean="0"/>
              <a:t>Metalics</a:t>
            </a:r>
            <a:r>
              <a:rPr lang="ru-RU" sz="2000" dirty="0" smtClean="0"/>
              <a:t> </a:t>
            </a:r>
            <a:r>
              <a:rPr lang="en-US" sz="2000" dirty="0" smtClean="0"/>
              <a:t>Satin</a:t>
            </a:r>
            <a:r>
              <a:rPr lang="ru-RU" sz="2000" dirty="0" smtClean="0"/>
              <a:t> </a:t>
            </a:r>
            <a:r>
              <a:rPr lang="en-US" sz="2000" dirty="0" smtClean="0"/>
              <a:t>Titanium</a:t>
            </a:r>
            <a:r>
              <a:rPr lang="ru-RU" sz="2000" dirty="0" smtClean="0"/>
              <a:t>            </a:t>
            </a:r>
            <a:br>
              <a:rPr lang="ru-RU" sz="2000" dirty="0" smtClean="0"/>
            </a:br>
            <a:r>
              <a:rPr lang="ru-RU" sz="2000" dirty="0" smtClean="0"/>
              <a:t>Титан Сатин</a:t>
            </a:r>
            <a:endParaRPr lang="ru-RU" sz="2000" dirty="0"/>
          </a:p>
        </p:txBody>
      </p:sp>
      <p:pic>
        <p:nvPicPr>
          <p:cNvPr id="8194" name="Picture 2" descr="C:\Users\Sysoev_a\Desktop\Антон\PEHA\Картинки\Новинки 2015\Peha_Nova_Metallics_Satin_Titanium_2G_switch_in_Set (Small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484784"/>
            <a:ext cx="6192688" cy="4954151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19775"/>
            <a:ext cx="227711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HW-Haustechnik_WWW-Deutsch_PPT-Vorlage_07-11-30">
  <a:themeElements>
    <a:clrScheme name="">
      <a:dk1>
        <a:srgbClr val="000000"/>
      </a:dk1>
      <a:lt1>
        <a:srgbClr val="FFFFFF"/>
      </a:lt1>
      <a:dk2>
        <a:srgbClr val="FFFFFF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HW-Haustechnik_WWW-Deutsch_PPT-Vorlage_07-11-3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699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488" tIns="44450" rIns="90488" bIns="4445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1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699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488" tIns="44450" rIns="90488" bIns="4445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1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HW-Haustechnik_WWW-Deutsch_PPT-Vorlage_07-11-3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W-Haustechnik_WWW-Deutsch_PPT-Vorlage_07-11-3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W-Haustechnik_WWW-Deutsch_PPT-Vorlage_07-11-30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W-Haustechnik_WWW-Deutsch_PPT-Vorlage_07-11-30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W-Haustechnik_WWW-Deutsch_PPT-Vorlage_07-11-30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W-Haustechnik_WWW-Deutsch_PPT-Vorlage_07-11-30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W-Haustechnik_WWW-Deutsch_PPT-Vorlage_07-11-30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5457</TotalTime>
  <Pages>5</Pages>
  <Words>100</Words>
  <Application>Microsoft Office PowerPoint</Application>
  <PresentationFormat>Экран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HW-Haustechnik_WWW-Deutsch_PPT-Vorlage_07-11-30</vt:lpstr>
      <vt:lpstr>Новинки – рамки Nova</vt:lpstr>
      <vt:lpstr>Новинка: Golden Sand                                Золотой песок </vt:lpstr>
      <vt:lpstr> Новинка: Ice White                                            Белый лед      </vt:lpstr>
      <vt:lpstr>Новинка: Polished Jade                      Полированный нефрит</vt:lpstr>
      <vt:lpstr>Новинка: Polished Onyx                  Полированый оникс</vt:lpstr>
      <vt:lpstr>Новинка: Polished Stone                 Полированный</vt:lpstr>
      <vt:lpstr>Новинка: Metalics Brushed Bronze          Матированная бронза</vt:lpstr>
      <vt:lpstr> Новинка: Metalics Brushed Steel               Матированная сталь</vt:lpstr>
      <vt:lpstr>Новинка: Metalics Satin Titanium             Титан Сатин</vt:lpstr>
      <vt:lpstr>Новинка: Naturals British Oak  Натуральный английский дуб</vt:lpstr>
      <vt:lpstr> Новинка: Naturals Cream Hide             Натуральная кремовая кожа</vt:lpstr>
      <vt:lpstr>Новинка: Naturals Dark Hide Натуральная темная кожа</vt:lpstr>
    </vt:vector>
  </TitlesOfParts>
  <Company>Honeywell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PEHA Company &amp; Products</dc:title>
  <dc:creator>Carsten Kraemer</dc:creator>
  <cp:keywords>PHC, Easyclick, Switch, socket</cp:keywords>
  <dc:description>Company overview &amp; products
Wiring Devices, Easyclick, PHC</dc:description>
  <cp:lastModifiedBy>shmakova_o</cp:lastModifiedBy>
  <cp:revision>247</cp:revision>
  <cp:lastPrinted>1999-03-26T23:10:12Z</cp:lastPrinted>
  <dcterms:created xsi:type="dcterms:W3CDTF">2003-04-18T00:36:36Z</dcterms:created>
  <dcterms:modified xsi:type="dcterms:W3CDTF">2015-06-30T12:32:14Z</dcterms:modified>
</cp:coreProperties>
</file>